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56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67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400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28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002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736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85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3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26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3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81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89A9-E7D7-468D-8A43-E6E7B6481575}" type="datetimeFigureOut">
              <a:rPr lang="es-MX" smtClean="0"/>
              <a:t>14/04/2020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39C6-C58C-4B65-8AF6-D9B120E3F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8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3477"/>
            <a:ext cx="12192000" cy="5971046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912766" y="74145"/>
            <a:ext cx="3934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conac.gob.mx/es/CONAC/Transparencia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99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Benavente V.</dc:creator>
  <cp:lastModifiedBy>Miguel Benavente V.</cp:lastModifiedBy>
  <cp:revision>1</cp:revision>
  <dcterms:created xsi:type="dcterms:W3CDTF">2020-04-14T16:53:37Z</dcterms:created>
  <dcterms:modified xsi:type="dcterms:W3CDTF">2020-04-14T16:56:14Z</dcterms:modified>
</cp:coreProperties>
</file>